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sldIdLst>
    <p:sldId id="256" r:id="rId2"/>
  </p:sldIdLst>
  <p:sldSz cx="12192000" cy="6858000"/>
  <p:notesSz cx="6858000" cy="9144000"/>
  <p:defaultTextStyle>
    <a:defPPr>
      <a:defRPr lang="es-P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AE6F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modificar el estilo de subtítulo del patrón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A53CB-8627-430C-937E-71BFA31C4D80}" type="datetimeFigureOut">
              <a:rPr lang="es-PA" smtClean="0"/>
              <a:t>03/19/2025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48B76-B924-43C4-AF9C-E36FCAFC916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3410301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A53CB-8627-430C-937E-71BFA31C4D80}" type="datetimeFigureOut">
              <a:rPr lang="es-PA" smtClean="0"/>
              <a:t>03/19/2025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48B76-B924-43C4-AF9C-E36FCAFC916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687525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A53CB-8627-430C-937E-71BFA31C4D80}" type="datetimeFigureOut">
              <a:rPr lang="es-PA" smtClean="0"/>
              <a:t>03/19/2025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48B76-B924-43C4-AF9C-E36FCAFC916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1705083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A53CB-8627-430C-937E-71BFA31C4D80}" type="datetimeFigureOut">
              <a:rPr lang="es-PA" smtClean="0"/>
              <a:t>03/19/2025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48B76-B924-43C4-AF9C-E36FCAFC916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8646027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A53CB-8627-430C-937E-71BFA31C4D80}" type="datetimeFigureOut">
              <a:rPr lang="es-PA" smtClean="0"/>
              <a:t>03/19/2025</a:t>
            </a:fld>
            <a:endParaRPr lang="es-PA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48B76-B924-43C4-AF9C-E36FCAFC916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9568004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A53CB-8627-430C-937E-71BFA31C4D80}" type="datetimeFigureOut">
              <a:rPr lang="es-PA" smtClean="0"/>
              <a:t>03/19/2025</a:t>
            </a:fld>
            <a:endParaRPr lang="es-PA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48B76-B924-43C4-AF9C-E36FCAFC916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0458632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A53CB-8627-430C-937E-71BFA31C4D80}" type="datetimeFigureOut">
              <a:rPr lang="es-PA" smtClean="0"/>
              <a:t>03/19/2025</a:t>
            </a:fld>
            <a:endParaRPr lang="es-PA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48B76-B924-43C4-AF9C-E36FCAFC916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32161174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A53CB-8627-430C-937E-71BFA31C4D80}" type="datetimeFigureOut">
              <a:rPr lang="es-PA" smtClean="0"/>
              <a:t>03/19/2025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48B76-B924-43C4-AF9C-E36FCAFC916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253329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PA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A53CB-8627-430C-937E-71BFA31C4D80}" type="datetimeFigureOut">
              <a:rPr lang="es-PA" smtClean="0"/>
              <a:t>03/19/2025</a:t>
            </a:fld>
            <a:endParaRPr lang="es-PA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48B76-B924-43C4-AF9C-E36FCAFC916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4057449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A53CB-8627-430C-937E-71BFA31C4D80}" type="datetimeFigureOut">
              <a:rPr lang="es-PA" smtClean="0"/>
              <a:t>03/19/2025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48B76-B924-43C4-AF9C-E36FCAFC916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08321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0A53CB-8627-430C-937E-71BFA31C4D80}" type="datetimeFigureOut">
              <a:rPr lang="es-PA" smtClean="0"/>
              <a:t>03/19/2025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B48B76-B924-43C4-AF9C-E36FCAFC916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13155995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A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A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0A53CB-8627-430C-937E-71BFA31C4D80}" type="datetimeFigureOut">
              <a:rPr lang="es-PA" smtClean="0"/>
              <a:t>03/19/2025</a:t>
            </a:fld>
            <a:endParaRPr lang="es-PA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A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B48B76-B924-43C4-AF9C-E36FCAFC916C}" type="slidenum">
              <a:rPr lang="es-PA" smtClean="0"/>
              <a:t>‹Nº›</a:t>
            </a:fld>
            <a:endParaRPr lang="es-PA"/>
          </a:p>
        </p:txBody>
      </p:sp>
    </p:spTree>
    <p:extLst>
      <p:ext uri="{BB962C8B-B14F-4D97-AF65-F5344CB8AC3E}">
        <p14:creationId xmlns:p14="http://schemas.microsoft.com/office/powerpoint/2010/main" val="2473156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203157" y="4191537"/>
            <a:ext cx="9144000" cy="1655762"/>
          </a:xfrm>
          <a:noFill/>
        </p:spPr>
        <p:txBody>
          <a:bodyPr>
            <a:normAutofit/>
          </a:bodyPr>
          <a:lstStyle/>
          <a:p>
            <a:pPr algn="ctr"/>
            <a:r>
              <a:rPr lang="es-E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No hubo </a:t>
            </a:r>
            <a:r>
              <a:rPr lang="es-ES" sz="4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s</a:t>
            </a:r>
            <a:r>
              <a:rPr lang="es-E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ervicios especiales en el mes </a:t>
            </a:r>
            <a:r>
              <a:rPr lang="es-ES" sz="44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de </a:t>
            </a:r>
            <a:r>
              <a:rPr lang="es-ES" sz="440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febrero</a:t>
            </a:r>
            <a:r>
              <a:rPr lang="es-ES" sz="440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</a:t>
            </a:r>
            <a:r>
              <a:rPr lang="es-ES" sz="4400" dirty="0" smtClean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2025</a:t>
            </a:r>
            <a:endParaRPr lang="es-PA" sz="44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0504" y="802380"/>
            <a:ext cx="5358035" cy="24381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023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134</TotalTime>
  <Words>10</Words>
  <Application>Microsoft Office PowerPoint</Application>
  <PresentationFormat>Panorámica</PresentationFormat>
  <Paragraphs>1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Kenia Cunanpio</dc:creator>
  <cp:lastModifiedBy>Kenia Cunanpio</cp:lastModifiedBy>
  <cp:revision>41</cp:revision>
  <dcterms:created xsi:type="dcterms:W3CDTF">2018-01-26T14:06:25Z</dcterms:created>
  <dcterms:modified xsi:type="dcterms:W3CDTF">2025-03-19T14:03:17Z</dcterms:modified>
</cp:coreProperties>
</file>