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34475" cy="12179300" type="ledg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241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086" y="1993233"/>
            <a:ext cx="7764304" cy="4240201"/>
          </a:xfrm>
        </p:spPr>
        <p:txBody>
          <a:bodyPr anchor="b"/>
          <a:lstStyle>
            <a:lvl1pPr algn="ctr">
              <a:defRPr sz="5994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810" y="6396953"/>
            <a:ext cx="6850856" cy="2940511"/>
          </a:xfrm>
        </p:spPr>
        <p:txBody>
          <a:bodyPr/>
          <a:lstStyle>
            <a:lvl1pPr marL="0" indent="0" algn="ctr">
              <a:buNone/>
              <a:defRPr sz="2398"/>
            </a:lvl1pPr>
            <a:lvl2pPr marL="456743" indent="0" algn="ctr">
              <a:buNone/>
              <a:defRPr sz="1998"/>
            </a:lvl2pPr>
            <a:lvl3pPr marL="913486" indent="0" algn="ctr">
              <a:buNone/>
              <a:defRPr sz="1798"/>
            </a:lvl3pPr>
            <a:lvl4pPr marL="1370228" indent="0" algn="ctr">
              <a:buNone/>
              <a:defRPr sz="1598"/>
            </a:lvl4pPr>
            <a:lvl5pPr marL="1826971" indent="0" algn="ctr">
              <a:buNone/>
              <a:defRPr sz="1598"/>
            </a:lvl5pPr>
            <a:lvl6pPr marL="2283714" indent="0" algn="ctr">
              <a:buNone/>
              <a:defRPr sz="1598"/>
            </a:lvl6pPr>
            <a:lvl7pPr marL="2740457" indent="0" algn="ctr">
              <a:buNone/>
              <a:defRPr sz="1598"/>
            </a:lvl7pPr>
            <a:lvl8pPr marL="3197200" indent="0" algn="ctr">
              <a:buNone/>
              <a:defRPr sz="1598"/>
            </a:lvl8pPr>
            <a:lvl9pPr marL="3653942" indent="0" algn="ctr">
              <a:buNone/>
              <a:defRPr sz="1598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779241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33093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238" y="3036371"/>
            <a:ext cx="7878485" cy="5066250"/>
          </a:xfrm>
        </p:spPr>
        <p:txBody>
          <a:bodyPr anchor="b"/>
          <a:lstStyle>
            <a:lvl1pPr>
              <a:defRPr sz="5994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238" y="8150549"/>
            <a:ext cx="7878485" cy="2664221"/>
          </a:xfrm>
        </p:spPr>
        <p:txBody>
          <a:bodyPr/>
          <a:lstStyle>
            <a:lvl1pPr marL="0" indent="0">
              <a:buNone/>
              <a:defRPr sz="2398">
                <a:solidFill>
                  <a:schemeClr val="tx1"/>
                </a:solidFill>
              </a:defRPr>
            </a:lvl1pPr>
            <a:lvl2pPr marL="456743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486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228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6971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3714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40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720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394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994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7995" y="3242175"/>
            <a:ext cx="3882152" cy="772765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28" y="3242175"/>
            <a:ext cx="3882152" cy="7727654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16319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185" y="648437"/>
            <a:ext cx="7878485" cy="235410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186" y="2985621"/>
            <a:ext cx="3864310" cy="1463207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186" y="4448828"/>
            <a:ext cx="3864310" cy="654355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4328" y="2985621"/>
            <a:ext cx="3883342" cy="1463207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4328" y="4448828"/>
            <a:ext cx="3883342" cy="654355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54456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35489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06729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185" y="811953"/>
            <a:ext cx="2946106" cy="2841837"/>
          </a:xfrm>
        </p:spPr>
        <p:txBody>
          <a:bodyPr anchor="b"/>
          <a:lstStyle>
            <a:lvl1pPr>
              <a:defRPr sz="319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3342" y="1753596"/>
            <a:ext cx="4624328" cy="8655197"/>
          </a:xfrm>
        </p:spPr>
        <p:txBody>
          <a:bodyPr/>
          <a:lstStyle>
            <a:lvl1pPr>
              <a:defRPr sz="3197"/>
            </a:lvl1pPr>
            <a:lvl2pPr>
              <a:defRPr sz="2797"/>
            </a:lvl2pPr>
            <a:lvl3pPr>
              <a:defRPr sz="2398"/>
            </a:lvl3pPr>
            <a:lvl4pPr>
              <a:defRPr sz="1998"/>
            </a:lvl4pPr>
            <a:lvl5pPr>
              <a:defRPr sz="1998"/>
            </a:lvl5pPr>
            <a:lvl6pPr>
              <a:defRPr sz="1998"/>
            </a:lvl6pPr>
            <a:lvl7pPr>
              <a:defRPr sz="1998"/>
            </a:lvl7pPr>
            <a:lvl8pPr>
              <a:defRPr sz="1998"/>
            </a:lvl8pPr>
            <a:lvl9pPr>
              <a:defRPr sz="1998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185" y="3653790"/>
            <a:ext cx="2946106" cy="6769098"/>
          </a:xfrm>
        </p:spPr>
        <p:txBody>
          <a:bodyPr/>
          <a:lstStyle>
            <a:lvl1pPr marL="0" indent="0">
              <a:buNone/>
              <a:defRPr sz="1598"/>
            </a:lvl1pPr>
            <a:lvl2pPr marL="456743" indent="0">
              <a:buNone/>
              <a:defRPr sz="1399"/>
            </a:lvl2pPr>
            <a:lvl3pPr marL="913486" indent="0">
              <a:buNone/>
              <a:defRPr sz="1199"/>
            </a:lvl3pPr>
            <a:lvl4pPr marL="1370228" indent="0">
              <a:buNone/>
              <a:defRPr sz="999"/>
            </a:lvl4pPr>
            <a:lvl5pPr marL="1826971" indent="0">
              <a:buNone/>
              <a:defRPr sz="999"/>
            </a:lvl5pPr>
            <a:lvl6pPr marL="2283714" indent="0">
              <a:buNone/>
              <a:defRPr sz="999"/>
            </a:lvl6pPr>
            <a:lvl7pPr marL="2740457" indent="0">
              <a:buNone/>
              <a:defRPr sz="999"/>
            </a:lvl7pPr>
            <a:lvl8pPr marL="3197200" indent="0">
              <a:buNone/>
              <a:defRPr sz="999"/>
            </a:lvl8pPr>
            <a:lvl9pPr marL="3653942" indent="0">
              <a:buNone/>
              <a:defRPr sz="999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1074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185" y="811953"/>
            <a:ext cx="2946106" cy="2841837"/>
          </a:xfrm>
        </p:spPr>
        <p:txBody>
          <a:bodyPr anchor="b"/>
          <a:lstStyle>
            <a:lvl1pPr>
              <a:defRPr sz="319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3342" y="1753596"/>
            <a:ext cx="4624328" cy="8655197"/>
          </a:xfrm>
        </p:spPr>
        <p:txBody>
          <a:bodyPr anchor="t"/>
          <a:lstStyle>
            <a:lvl1pPr marL="0" indent="0">
              <a:buNone/>
              <a:defRPr sz="3197"/>
            </a:lvl1pPr>
            <a:lvl2pPr marL="456743" indent="0">
              <a:buNone/>
              <a:defRPr sz="2797"/>
            </a:lvl2pPr>
            <a:lvl3pPr marL="913486" indent="0">
              <a:buNone/>
              <a:defRPr sz="2398"/>
            </a:lvl3pPr>
            <a:lvl4pPr marL="1370228" indent="0">
              <a:buNone/>
              <a:defRPr sz="1998"/>
            </a:lvl4pPr>
            <a:lvl5pPr marL="1826971" indent="0">
              <a:buNone/>
              <a:defRPr sz="1998"/>
            </a:lvl5pPr>
            <a:lvl6pPr marL="2283714" indent="0">
              <a:buNone/>
              <a:defRPr sz="1998"/>
            </a:lvl6pPr>
            <a:lvl7pPr marL="2740457" indent="0">
              <a:buNone/>
              <a:defRPr sz="1998"/>
            </a:lvl7pPr>
            <a:lvl8pPr marL="3197200" indent="0">
              <a:buNone/>
              <a:defRPr sz="1998"/>
            </a:lvl8pPr>
            <a:lvl9pPr marL="3653942" indent="0">
              <a:buNone/>
              <a:defRPr sz="1998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185" y="3653790"/>
            <a:ext cx="2946106" cy="6769098"/>
          </a:xfrm>
        </p:spPr>
        <p:txBody>
          <a:bodyPr/>
          <a:lstStyle>
            <a:lvl1pPr marL="0" indent="0">
              <a:buNone/>
              <a:defRPr sz="1598"/>
            </a:lvl1pPr>
            <a:lvl2pPr marL="456743" indent="0">
              <a:buNone/>
              <a:defRPr sz="1399"/>
            </a:lvl2pPr>
            <a:lvl3pPr marL="913486" indent="0">
              <a:buNone/>
              <a:defRPr sz="1199"/>
            </a:lvl3pPr>
            <a:lvl4pPr marL="1370228" indent="0">
              <a:buNone/>
              <a:defRPr sz="999"/>
            </a:lvl4pPr>
            <a:lvl5pPr marL="1826971" indent="0">
              <a:buNone/>
              <a:defRPr sz="999"/>
            </a:lvl5pPr>
            <a:lvl6pPr marL="2283714" indent="0">
              <a:buNone/>
              <a:defRPr sz="999"/>
            </a:lvl6pPr>
            <a:lvl7pPr marL="2740457" indent="0">
              <a:buNone/>
              <a:defRPr sz="999"/>
            </a:lvl7pPr>
            <a:lvl8pPr marL="3197200" indent="0">
              <a:buNone/>
              <a:defRPr sz="999"/>
            </a:lvl8pPr>
            <a:lvl9pPr marL="3653942" indent="0">
              <a:buNone/>
              <a:defRPr sz="999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4854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75736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6859" y="648435"/>
            <a:ext cx="1969621" cy="1032139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7995" y="648435"/>
            <a:ext cx="5794683" cy="1032139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3766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7995" y="648437"/>
            <a:ext cx="7878485" cy="2354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7995" y="3242175"/>
            <a:ext cx="7878485" cy="7727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7995" y="11288409"/>
            <a:ext cx="2055257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8851C-3448-4561-B2DC-E12B2ADDD3EE}" type="datetimeFigureOut">
              <a:rPr lang="es-PA" smtClean="0"/>
              <a:t>12/27/2018</a:t>
            </a:fld>
            <a:endParaRPr lang="es-P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5795" y="11288409"/>
            <a:ext cx="3082885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1223" y="11288409"/>
            <a:ext cx="2055257" cy="6484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3F639-7E20-4CCC-84CE-08ED28F73DBB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8774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3486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71" indent="-228371" algn="l" defTabSz="913486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14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857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600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343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085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8828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571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314" indent="-228371" algn="l" defTabSz="9134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43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486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228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971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714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457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200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942" algn="l" defTabSz="913486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5229"/>
          <a:stretch/>
        </p:blipFill>
        <p:spPr>
          <a:xfrm>
            <a:off x="1020067" y="2208369"/>
            <a:ext cx="7300973" cy="682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37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0" y="937998"/>
            <a:ext cx="6995160" cy="1017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62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60" y="883656"/>
            <a:ext cx="6751320" cy="1025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865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640" y="833124"/>
            <a:ext cx="6827520" cy="1034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39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920" y="768464"/>
            <a:ext cx="6903720" cy="1059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63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60" y="1112194"/>
            <a:ext cx="6659055" cy="1010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7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0" y="833082"/>
            <a:ext cx="6949440" cy="10349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33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026" y="1188720"/>
            <a:ext cx="5796968" cy="635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275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Doble carta (432 x 279 mm)</PresentationFormat>
  <Paragraphs>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Ministerio de Economía y Finanzas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Oses</dc:creator>
  <cp:lastModifiedBy>Maria Oses</cp:lastModifiedBy>
  <cp:revision>2</cp:revision>
  <dcterms:created xsi:type="dcterms:W3CDTF">2018-12-27T20:36:30Z</dcterms:created>
  <dcterms:modified xsi:type="dcterms:W3CDTF">2018-12-27T20:46:39Z</dcterms:modified>
</cp:coreProperties>
</file>